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0" y="2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ADA1E-4D39-43B3-8C07-1D67EC2D385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055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A255D-3779-4A06-B237-A8EFC6D648A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683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2321E-421C-4365-B010-67FFB8CAEF7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410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B4EA9-DAC0-458D-B260-719D24F9262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615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14221-6DF8-4397-A6DB-4FBB22F18E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880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2C327-F7F2-4498-9E88-86DC34F6F41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234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DD35F-2936-485E-9A41-410BBC3B24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370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39213-B106-4784-B621-045D25C32CB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018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44AC6-59A1-41B5-84F1-016FB8CDBDE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172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BE3B9-4A6F-4075-B266-A51FBA3F2E4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579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E451F-53F2-496B-AE62-BCDFF5E21B1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48048-0D2C-40F8-B7B1-DDA0401F0AB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714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BDCF4-B4B4-4446-85E2-CF259DDAE60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37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0D3F0-5864-400A-B081-774EC8D8F15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466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5ED0E8-53FC-4FBC-91B2-0C55AD2A80EF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7552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6200"/>
            <a:ext cx="8229600" cy="304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200" dirty="0" smtClean="0"/>
              <a:t>1970 Data Compilation from the National Census, </a:t>
            </a:r>
            <a:r>
              <a:rPr lang="en-US" sz="2200" dirty="0" err="1" smtClean="0"/>
              <a:t>Municipio</a:t>
            </a:r>
            <a:r>
              <a:rPr lang="en-US" sz="2200" dirty="0" smtClean="0"/>
              <a:t> of </a:t>
            </a:r>
            <a:r>
              <a:rPr lang="en-US" sz="2200" dirty="0" err="1" smtClean="0"/>
              <a:t>Texcoco</a:t>
            </a:r>
            <a:r>
              <a:rPr lang="en-US" dirty="0" smtClean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610600" cy="5334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685" y="840447"/>
            <a:ext cx="8321715" cy="5712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76200" y="438150"/>
            <a:ext cx="891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FFC000"/>
                </a:solidFill>
                <a:latin typeface="Calibri" pitchFamily="34" charset="0"/>
              </a:rPr>
              <a:t>	</a:t>
            </a:r>
            <a:r>
              <a:rPr lang="en-US" altLang="en-US" sz="2000" b="1" dirty="0" smtClean="0">
                <a:solidFill>
                  <a:srgbClr val="FFC000"/>
                </a:solidFill>
                <a:latin typeface="Calibri" pitchFamily="34" charset="0"/>
              </a:rPr>
              <a:t>Notice some development </a:t>
            </a:r>
            <a:r>
              <a:rPr lang="en-US" altLang="en-US" sz="2000" b="1" dirty="0">
                <a:solidFill>
                  <a:srgbClr val="FFC000"/>
                </a:solidFill>
                <a:latin typeface="Calibri" pitchFamily="34" charset="0"/>
              </a:rPr>
              <a:t>indicators for </a:t>
            </a:r>
            <a:r>
              <a:rPr lang="en-US" altLang="en-US" sz="2000" b="1" dirty="0" smtClean="0">
                <a:solidFill>
                  <a:srgbClr val="FFC000"/>
                </a:solidFill>
                <a:latin typeface="Calibri" pitchFamily="34" charset="0"/>
              </a:rPr>
              <a:t>Amanalco, below</a:t>
            </a:r>
            <a:endParaRPr lang="en-US" altLang="en-US" sz="2000" b="1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4876800"/>
            <a:ext cx="152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 smtClean="0">
              <a:solidFill>
                <a:srgbClr val="FFC000"/>
              </a:solidFill>
              <a:latin typeface="Arial Black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CC3300"/>
                </a:solidFill>
                <a:latin typeface="Arial Black" pitchFamily="34" charset="0"/>
              </a:rPr>
              <a:t>Highest agricultural occupation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CC3300"/>
                </a:solidFill>
                <a:latin typeface="Arial Black" pitchFamily="34" charset="0"/>
              </a:rPr>
              <a:t>86%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33900" y="5008752"/>
            <a:ext cx="1181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CC3300"/>
                </a:solidFill>
              </a:rPr>
              <a:t>Lowest literacy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CC3300"/>
                </a:solidFill>
              </a:rPr>
              <a:t>60%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CC33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7400" y="5008752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CC3300"/>
                </a:solidFill>
              </a:rPr>
              <a:t>Most dirt floors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CC3300"/>
                </a:solidFill>
              </a:rPr>
              <a:t>88%</a:t>
            </a:r>
          </a:p>
        </p:txBody>
      </p:sp>
      <p:sp>
        <p:nvSpPr>
          <p:cNvPr id="10" name="Down Arrow 9"/>
          <p:cNvSpPr/>
          <p:nvPr/>
        </p:nvSpPr>
        <p:spPr bwMode="auto">
          <a:xfrm>
            <a:off x="3057163" y="5865312"/>
            <a:ext cx="381000" cy="5334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230" y="5844675"/>
            <a:ext cx="420687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6806" y="5839679"/>
            <a:ext cx="420687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ounded Rectangle 10"/>
          <p:cNvSpPr/>
          <p:nvPr/>
        </p:nvSpPr>
        <p:spPr bwMode="auto">
          <a:xfrm>
            <a:off x="2286000" y="5131992"/>
            <a:ext cx="1371600" cy="990600"/>
          </a:xfrm>
          <a:prstGeom prst="roundRect">
            <a:avLst/>
          </a:prstGeom>
          <a:solidFill>
            <a:schemeClr val="accent1">
              <a:alpha val="23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3728" y="5110223"/>
            <a:ext cx="13843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528" y="4876800"/>
            <a:ext cx="13843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67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25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Textured</vt:lpstr>
      <vt:lpstr>1970 Data Compilation from the National Census, Municipio of Texcoco </vt:lpstr>
    </vt:vector>
  </TitlesOfParts>
  <Company>University of South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4A. Archives can give you more that you think!</dc:title>
  <dc:creator>Jay Sokolovsky</dc:creator>
  <cp:lastModifiedBy>jsokolov</cp:lastModifiedBy>
  <cp:revision>4</cp:revision>
  <dcterms:created xsi:type="dcterms:W3CDTF">2014-09-12T21:48:54Z</dcterms:created>
  <dcterms:modified xsi:type="dcterms:W3CDTF">2014-12-30T04:27:08Z</dcterms:modified>
</cp:coreProperties>
</file>