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7" r:id="rId3"/>
    <p:sldId id="268" r:id="rId4"/>
    <p:sldId id="266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10" autoAdjust="0"/>
  </p:normalViewPr>
  <p:slideViewPr>
    <p:cSldViewPr>
      <p:cViewPr varScale="1">
        <p:scale>
          <a:sx n="71" d="100"/>
          <a:sy n="71" d="100"/>
        </p:scale>
        <p:origin x="-32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568E-0340-4664-9D6D-A6B894BF54CC}" type="datetimeFigureOut">
              <a:rPr lang="en-US" smtClean="0"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09A-A9D7-4CE0-A7AA-79F42539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568E-0340-4664-9D6D-A6B894BF54CC}" type="datetimeFigureOut">
              <a:rPr lang="en-US" smtClean="0"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09A-A9D7-4CE0-A7AA-79F42539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8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568E-0340-4664-9D6D-A6B894BF54CC}" type="datetimeFigureOut">
              <a:rPr lang="en-US" smtClean="0"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09A-A9D7-4CE0-A7AA-79F42539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568E-0340-4664-9D6D-A6B894BF54CC}" type="datetimeFigureOut">
              <a:rPr lang="en-US" smtClean="0"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09A-A9D7-4CE0-A7AA-79F42539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5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568E-0340-4664-9D6D-A6B894BF54CC}" type="datetimeFigureOut">
              <a:rPr lang="en-US" smtClean="0"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09A-A9D7-4CE0-A7AA-79F42539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568E-0340-4664-9D6D-A6B894BF54CC}" type="datetimeFigureOut">
              <a:rPr lang="en-US" smtClean="0"/>
              <a:t>8/22/2014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09A-A9D7-4CE0-A7AA-79F42539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7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568E-0340-4664-9D6D-A6B894BF54CC}" type="datetimeFigureOut">
              <a:rPr lang="en-US" smtClean="0"/>
              <a:t>8/22/2014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09A-A9D7-4CE0-A7AA-79F42539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7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568E-0340-4664-9D6D-A6B894BF54CC}" type="datetimeFigureOut">
              <a:rPr lang="en-US" smtClean="0"/>
              <a:t>8/22/2014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09A-A9D7-4CE0-A7AA-79F42539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2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568E-0340-4664-9D6D-A6B894BF54CC}" type="datetimeFigureOut">
              <a:rPr lang="en-US" smtClean="0"/>
              <a:t>8/22/2014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09A-A9D7-4CE0-A7AA-79F42539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1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568E-0340-4664-9D6D-A6B894BF54CC}" type="datetimeFigureOut">
              <a:rPr lang="en-US" smtClean="0"/>
              <a:t>8/22/2014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09A-A9D7-4CE0-A7AA-79F42539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4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568E-0340-4664-9D6D-A6B894BF54CC}" type="datetimeFigureOut">
              <a:rPr lang="en-US" smtClean="0"/>
              <a:t>8/22/2014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509A-A9D7-4CE0-A7AA-79F42539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7568E-0340-4664-9D6D-A6B894BF54CC}" type="datetimeFigureOut">
              <a:rPr lang="en-US" smtClean="0"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E509A-A9D7-4CE0-A7AA-79F42539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49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September 26, 2012. Scene at the formal inauguration of the new plaza in Amanalco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810000" cy="21336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3657600" cy="2267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4267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of the new plaza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7912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Amanalco’s children perform a festive dance during the inauguration of the plaza.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05" y="4672391"/>
            <a:ext cx="2667000" cy="2000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2964" y="4343400"/>
            <a:ext cx="3489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Politicians from Texcoco looking at the </a:t>
            </a:r>
            <a:r>
              <a:rPr lang="en-US" dirty="0" smtClean="0"/>
              <a:t>commemorative </a:t>
            </a:r>
            <a:r>
              <a:rPr lang="en-US" dirty="0"/>
              <a:t>plaque on the new plaza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© Alianza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in the central plaza, Amanalco, 2010 and 2012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3604166" cy="2288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029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of plaza, June 18, 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029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of new plaza, March 10, 2013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456447"/>
            <a:ext cx="2926080" cy="219456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5867400"/>
            <a:ext cx="323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Manuel Moreno. </a:t>
            </a:r>
          </a:p>
        </p:txBody>
      </p:sp>
    </p:spTree>
    <p:extLst>
      <p:ext uri="{BB962C8B-B14F-4D97-AF65-F5344CB8AC3E}">
        <p14:creationId xmlns:p14="http://schemas.microsoft.com/office/powerpoint/2010/main" val="2485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area for children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54610"/>
            <a:ext cx="3657600" cy="242969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51" y="2619341"/>
            <a:ext cx="3657600" cy="2500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5562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Manuel Moreno. </a:t>
            </a:r>
          </a:p>
        </p:txBody>
      </p:sp>
    </p:spTree>
    <p:extLst>
      <p:ext uri="{BB962C8B-B14F-4D97-AF65-F5344CB8AC3E}">
        <p14:creationId xmlns:p14="http://schemas.microsoft.com/office/powerpoint/2010/main" val="28442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equipment for seniors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09800"/>
            <a:ext cx="4817807" cy="32004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3314916" cy="2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5791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Manuel Moreno. </a:t>
            </a:r>
          </a:p>
        </p:txBody>
      </p:sp>
    </p:spTree>
    <p:extLst>
      <p:ext uri="{BB962C8B-B14F-4D97-AF65-F5344CB8AC3E}">
        <p14:creationId xmlns:p14="http://schemas.microsoft.com/office/powerpoint/2010/main" val="32560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2013, skate boarders hanging out at the new plaza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98" y="1691481"/>
            <a:ext cx="5872693" cy="4404520"/>
          </a:xfrm>
        </p:spPr>
      </p:pic>
      <p:sp>
        <p:nvSpPr>
          <p:cNvPr id="4" name="TextBox 3"/>
          <p:cNvSpPr txBox="1"/>
          <p:nvPr/>
        </p:nvSpPr>
        <p:spPr>
          <a:xfrm>
            <a:off x="838200" y="6400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Manuel Moreno. </a:t>
            </a:r>
          </a:p>
        </p:txBody>
      </p:sp>
    </p:spTree>
    <p:extLst>
      <p:ext uri="{BB962C8B-B14F-4D97-AF65-F5344CB8AC3E}">
        <p14:creationId xmlns:p14="http://schemas.microsoft.com/office/powerpoint/2010/main" val="22009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110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September 26, 2012. Scene at the formal inauguration of the new plaza in Amanalco</vt:lpstr>
      <vt:lpstr>Change in the central plaza, Amanalco, 2010 and 2012</vt:lpstr>
      <vt:lpstr>Play area for children</vt:lpstr>
      <vt:lpstr>Exercise equipment for seniors</vt:lpstr>
      <vt:lpstr>2013, skate boarders hanging out at the new plaza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jsokolov</dc:creator>
  <cp:lastModifiedBy>jsokolov</cp:lastModifiedBy>
  <cp:revision>16</cp:revision>
  <dcterms:created xsi:type="dcterms:W3CDTF">2013-04-20T21:33:07Z</dcterms:created>
  <dcterms:modified xsi:type="dcterms:W3CDTF">2014-08-23T03:21:49Z</dcterms:modified>
</cp:coreProperties>
</file>