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1" r:id="rId6"/>
    <p:sldId id="270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10" autoAdjust="0"/>
  </p:normalViewPr>
  <p:slideViewPr>
    <p:cSldViewPr>
      <p:cViewPr varScale="1">
        <p:scale>
          <a:sx n="71" d="100"/>
          <a:sy n="71" d="100"/>
        </p:scale>
        <p:origin x="-3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568E-0340-4664-9D6D-A6B894BF54C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509A-A9D7-4CE0-A7AA-79F42539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9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Centro Cultural </a:t>
            </a:r>
            <a:r>
              <a:rPr lang="en-US" i="1" dirty="0" err="1" smtClean="0"/>
              <a:t>Miyotl</a:t>
            </a:r>
            <a:r>
              <a:rPr lang="en-US" i="1" dirty="0" smtClean="0"/>
              <a:t>, San </a:t>
            </a:r>
            <a:r>
              <a:rPr lang="en-US" i="1" dirty="0" err="1" smtClean="0"/>
              <a:t>Jeronimo</a:t>
            </a:r>
            <a:r>
              <a:rPr lang="en-US" i="1" dirty="0" smtClean="0"/>
              <a:t> Amanalco, 2013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4200" dirty="0" smtClean="0"/>
          </a:p>
          <a:p>
            <a:endParaRPr lang="en-US" sz="4200" dirty="0"/>
          </a:p>
          <a:p>
            <a:endParaRPr lang="en-US" sz="4200" dirty="0" smtClean="0"/>
          </a:p>
          <a:p>
            <a:endParaRPr lang="en-US" sz="4200" dirty="0"/>
          </a:p>
          <a:p>
            <a:pPr marL="2743200" lvl="6" indent="0">
              <a:buNone/>
            </a:pPr>
            <a:r>
              <a:rPr lang="en-US" sz="3700" dirty="0"/>
              <a:t>© Manuel Moreno</a:t>
            </a:r>
            <a:r>
              <a:rPr lang="en-US" sz="3700" dirty="0" smtClean="0"/>
              <a:t>. </a:t>
            </a:r>
          </a:p>
          <a:p>
            <a:endParaRPr lang="en-US" sz="4200" dirty="0" smtClean="0"/>
          </a:p>
          <a:p>
            <a:r>
              <a:rPr lang="en-US" sz="7400" dirty="0" smtClean="0"/>
              <a:t>Banner for the Centro </a:t>
            </a:r>
            <a:r>
              <a:rPr lang="en-US" sz="7400" dirty="0"/>
              <a:t>Cultural </a:t>
            </a:r>
            <a:r>
              <a:rPr lang="en-US" sz="7400" dirty="0" err="1"/>
              <a:t>Miyotl</a:t>
            </a:r>
            <a:r>
              <a:rPr lang="en-US" sz="7400" dirty="0"/>
              <a:t> </a:t>
            </a:r>
            <a:r>
              <a:rPr lang="en-US" sz="7400" dirty="0" smtClean="0"/>
              <a:t> hanging from Amanalco’s delegación </a:t>
            </a:r>
            <a:r>
              <a:rPr lang="en-US" sz="7400" dirty="0"/>
              <a:t>building </a:t>
            </a:r>
            <a:r>
              <a:rPr lang="en-US" sz="7400" dirty="0" smtClean="0"/>
              <a:t>, </a:t>
            </a:r>
            <a:r>
              <a:rPr lang="en-US" sz="7400" dirty="0"/>
              <a:t>April 10, 2013. </a:t>
            </a:r>
          </a:p>
          <a:p>
            <a:endParaRPr lang="en-US" sz="7400" dirty="0"/>
          </a:p>
          <a:p>
            <a:r>
              <a:rPr lang="en-US" sz="7400" dirty="0" smtClean="0"/>
              <a:t>The </a:t>
            </a:r>
            <a:r>
              <a:rPr lang="en-US" sz="7400" dirty="0"/>
              <a:t>sign says </a:t>
            </a:r>
            <a:r>
              <a:rPr lang="en-US" sz="7400" dirty="0" smtClean="0"/>
              <a:t>“In </a:t>
            </a:r>
            <a:r>
              <a:rPr lang="en-US" sz="7400" dirty="0"/>
              <a:t>the Nahuatl language the </a:t>
            </a:r>
            <a:r>
              <a:rPr lang="en-US" sz="7400" dirty="0" smtClean="0"/>
              <a:t>word </a:t>
            </a:r>
            <a:r>
              <a:rPr lang="en-US" sz="7400" dirty="0" err="1" smtClean="0"/>
              <a:t>Miyotl</a:t>
            </a:r>
            <a:r>
              <a:rPr lang="en-US" sz="7400" dirty="0" smtClean="0"/>
              <a:t> </a:t>
            </a:r>
            <a:r>
              <a:rPr lang="en-US" sz="7400" dirty="0"/>
              <a:t>means rays of light </a:t>
            </a:r>
            <a:r>
              <a:rPr lang="en-US" sz="7400" dirty="0" smtClean="0"/>
              <a:t>and seeks to create </a:t>
            </a:r>
            <a:r>
              <a:rPr lang="en-US" sz="7400" dirty="0"/>
              <a:t>social, moral, ethical, and </a:t>
            </a:r>
            <a:r>
              <a:rPr lang="en-US" sz="7400" dirty="0" smtClean="0"/>
              <a:t>human expression </a:t>
            </a:r>
            <a:r>
              <a:rPr lang="en-US" sz="7400" dirty="0"/>
              <a:t>from music, literature, painting, dance, movies, oral expression and concerts and weaving.</a:t>
            </a:r>
          </a:p>
          <a:p>
            <a:endParaRPr lang="en-US" sz="7400" dirty="0"/>
          </a:p>
          <a:p>
            <a:endParaRPr lang="en-US" sz="7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9" y="1143000"/>
            <a:ext cx="2756256" cy="31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" y="152400"/>
            <a:ext cx="4542416" cy="3352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4542416" cy="3017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37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Door to the Centro Cultural </a:t>
            </a:r>
            <a:r>
              <a:rPr lang="en-US" sz="2000" dirty="0" err="1" smtClean="0"/>
              <a:t>Miyotl</a:t>
            </a:r>
            <a:r>
              <a:rPr lang="en-US" sz="2000" dirty="0" smtClean="0"/>
              <a:t> in the </a:t>
            </a:r>
            <a:r>
              <a:rPr lang="en-US" sz="2000" dirty="0"/>
              <a:t>delegación </a:t>
            </a:r>
            <a:r>
              <a:rPr lang="en-US" sz="2000" dirty="0" smtClean="0"/>
              <a:t>building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114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 announcing various classes: English, music, crafts, cultural traditions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Miguel </a:t>
            </a:r>
            <a:r>
              <a:rPr lang="en-US" dirty="0" err="1" smtClean="0"/>
              <a:t>Osario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Class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810000" cy="3124200"/>
          </a:xfrm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Miguel </a:t>
            </a:r>
            <a:r>
              <a:rPr lang="en-US" dirty="0" err="1"/>
              <a:t>Osario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67200" cy="318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on literacy </a:t>
            </a:r>
            <a:r>
              <a:rPr lang="en-US" smtClean="0"/>
              <a:t>with seniors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657600" cy="2755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66767"/>
            <a:ext cx="3657600" cy="302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943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Miguel </a:t>
            </a:r>
            <a:r>
              <a:rPr lang="en-US" dirty="0" err="1"/>
              <a:t>Osario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for “First Contest of </a:t>
            </a:r>
            <a:r>
              <a:rPr lang="en-US" dirty="0" err="1" smtClean="0"/>
              <a:t>Grafitti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516163" cy="5168668"/>
          </a:xfrm>
        </p:spPr>
      </p:pic>
      <p:sp>
        <p:nvSpPr>
          <p:cNvPr id="3" name="TextBox 2"/>
          <p:cNvSpPr txBox="1"/>
          <p:nvPr/>
        </p:nvSpPr>
        <p:spPr>
          <a:xfrm>
            <a:off x="4876800" y="3810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Miguel </a:t>
            </a:r>
            <a:r>
              <a:rPr lang="en-US" dirty="0" err="1"/>
              <a:t>Osario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Taekwando</a:t>
            </a:r>
            <a:r>
              <a:rPr lang="en-US" sz="3200" dirty="0" smtClean="0"/>
              <a:t> Class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610816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Miguel </a:t>
            </a:r>
            <a:r>
              <a:rPr lang="en-US" dirty="0" err="1"/>
              <a:t>Osario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2014, a new summer school program sponsored by the </a:t>
            </a:r>
            <a:r>
              <a:rPr lang="en-US" dirty="0" err="1" smtClean="0"/>
              <a:t>Miyotl</a:t>
            </a:r>
            <a:r>
              <a:rPr lang="en-US" dirty="0" smtClean="0"/>
              <a:t>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324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Miguel </a:t>
            </a:r>
            <a:r>
              <a:rPr lang="en-US" dirty="0" err="1"/>
              <a:t>Osario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12" y="1533524"/>
            <a:ext cx="557126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147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Centro Cultural Miyotl, San Jeronimo Amanalco, 2013</vt:lpstr>
      <vt:lpstr>PowerPoint Presentation</vt:lpstr>
      <vt:lpstr>English Class</vt:lpstr>
      <vt:lpstr>Class on literacy with seniors</vt:lpstr>
      <vt:lpstr>Poster for “First Contest of Grafitti”</vt:lpstr>
      <vt:lpstr>Taekwando Class</vt:lpstr>
      <vt:lpstr>2014, a new summer school program sponsored by the Miyotl Center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jsokolov</dc:creator>
  <cp:lastModifiedBy>jsokolov</cp:lastModifiedBy>
  <cp:revision>23</cp:revision>
  <dcterms:created xsi:type="dcterms:W3CDTF">2013-04-20T21:33:07Z</dcterms:created>
  <dcterms:modified xsi:type="dcterms:W3CDTF">2014-12-17T17:49:21Z</dcterms:modified>
</cp:coreProperties>
</file>