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10" autoAdjust="0"/>
  </p:normalViewPr>
  <p:slideViewPr>
    <p:cSldViewPr>
      <p:cViewPr varScale="1">
        <p:scale>
          <a:sx n="71" d="100"/>
          <a:sy n="71" d="100"/>
        </p:scale>
        <p:origin x="-3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3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8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7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1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568E-0340-4664-9D6D-A6B894BF54C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E509A-A9D7-4CE0-A7AA-79F42539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9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6003324" cy="4038600"/>
          </a:xfrm>
        </p:spPr>
      </p:pic>
      <p:sp>
        <p:nvSpPr>
          <p:cNvPr id="3" name="TextBox 2"/>
          <p:cNvSpPr txBox="1"/>
          <p:nvPr/>
        </p:nvSpPr>
        <p:spPr>
          <a:xfrm>
            <a:off x="152400" y="441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C000"/>
                </a:solidFill>
              </a:rPr>
              <a:t>Top</a:t>
            </a:r>
            <a:r>
              <a:rPr lang="en-US" dirty="0" smtClean="0"/>
              <a:t>] What does San </a:t>
            </a:r>
            <a:r>
              <a:rPr lang="en-US" dirty="0" err="1" smtClean="0"/>
              <a:t>Jeronimo</a:t>
            </a:r>
            <a:r>
              <a:rPr lang="en-US" dirty="0" smtClean="0"/>
              <a:t> Amanalco Prefer?</a:t>
            </a:r>
          </a:p>
          <a:p>
            <a:r>
              <a:rPr lang="en-US" dirty="0" smtClean="0"/>
              <a:t>Clean     or      Dirty</a:t>
            </a:r>
          </a:p>
          <a:p>
            <a:endParaRPr lang="en-US" dirty="0"/>
          </a:p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C000"/>
                </a:solidFill>
              </a:rPr>
              <a:t>Bottom</a:t>
            </a:r>
            <a:r>
              <a:rPr lang="en-US" dirty="0" smtClean="0"/>
              <a:t>] I separate the waste and take care of the planet (Ecology Committee of San 						</a:t>
            </a:r>
            <a:r>
              <a:rPr lang="en-US" dirty="0" err="1" smtClean="0"/>
              <a:t>Jeronimo</a:t>
            </a:r>
            <a:r>
              <a:rPr lang="en-US" dirty="0" smtClean="0"/>
              <a:t> A.)</a:t>
            </a:r>
          </a:p>
          <a:p>
            <a:r>
              <a:rPr lang="en-US" dirty="0" smtClean="0"/>
              <a:t>Demonstrate the education given to you by your parents! Do not deface the school.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3677308"/>
            <a:ext cx="2015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Manuel Moreno.</a:t>
            </a:r>
          </a:p>
        </p:txBody>
      </p:sp>
    </p:spTree>
    <p:extLst>
      <p:ext uri="{BB962C8B-B14F-4D97-AF65-F5344CB8AC3E}">
        <p14:creationId xmlns:p14="http://schemas.microsoft.com/office/powerpoint/2010/main" val="37758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jsokolov</dc:creator>
  <cp:lastModifiedBy>jsokolov</cp:lastModifiedBy>
  <cp:revision>11</cp:revision>
  <dcterms:created xsi:type="dcterms:W3CDTF">2013-04-20T21:33:07Z</dcterms:created>
  <dcterms:modified xsi:type="dcterms:W3CDTF">2014-08-23T03:17:09Z</dcterms:modified>
</cp:coreProperties>
</file>