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0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7B5A3-6094-481E-8A37-D938324EC99D}" type="datetimeFigureOut">
              <a:rPr lang="en-US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5E2EA-825F-45B8-B137-6C7C70CDBA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185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7F0F9-E19B-4F17-A997-D4EF6C161890}" type="datetimeFigureOut">
              <a:rPr lang="en-US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F6A56-0A41-4094-8D17-68D2E0D4F8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772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08AC8-74AB-40E1-9010-9B56D11C2E85}" type="datetimeFigureOut">
              <a:rPr lang="en-US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6A3EA-B58C-4489-85C7-6BA4897997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5368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71A92-6C26-48D8-A315-83E46E086FE6}" type="datetimeFigureOut">
              <a:rPr lang="en-US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69884-A4FC-499C-909D-C4314DEA02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334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8909B-FDF2-4AB5-83A3-BE7AC23C0A72}" type="datetimeFigureOut">
              <a:rPr lang="en-US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16A75-4D87-4C18-B290-C5958F3F58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178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DDB1D-ED9D-4124-8A45-DAAFE1870790}" type="datetimeFigureOut">
              <a:rPr lang="en-US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F172A-8765-4CCA-838A-243557E3BC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874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A078C-62C1-4BAA-B10E-2808A3E17F34}" type="datetimeFigureOut">
              <a:rPr lang="en-US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535E6-9953-449B-80B3-53F1A40C24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7071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A46D7-8805-42E4-A5D4-D080320BB4C2}" type="datetimeFigureOut">
              <a:rPr lang="en-US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79A77-64C0-4199-A09D-880538B93A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854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34D3A-B587-4E2C-81C8-E906972371B8}" type="datetimeFigureOut">
              <a:rPr lang="en-US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4AFA2-1D6E-4F9C-9618-5138132B7F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7122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5B12B-46DD-42F7-B34F-B0594016404A}" type="datetimeFigureOut">
              <a:rPr lang="en-US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14B06-DAA4-415D-9E74-7B1894A894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4044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1CEDC-BE32-4CE5-98A3-F6EC4AB85055}" type="datetimeFigureOut">
              <a:rPr lang="en-US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90153-AEBB-4097-A682-D44C57A165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713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74899-65CB-421F-B023-B2291CD2733F}" type="datetimeFigureOut">
              <a:rPr lang="en-US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1DEB2-2B2D-4890-8728-5380D7BEDA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759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EAA63-F290-4415-BFC9-70137FFE1D9F}" type="datetimeFigureOut">
              <a:rPr lang="en-US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8853F-1C9C-4E33-ADC9-5F43B7EA8A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36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2A9DF-303A-4FFF-866C-C09CFB413304}" type="datetimeFigureOut">
              <a:rPr lang="en-US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B6A92-9ECB-4961-BD3E-566E690909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261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C367C-8C6B-462C-92F7-84D6DE88A49F}" type="datetimeFigureOut">
              <a:rPr lang="en-US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0B974-A5DB-45E3-812D-FB95CA04AB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653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1FCA7-27CD-41E2-8D9D-012AE3CC560D}" type="datetimeFigureOut">
              <a:rPr lang="en-US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73651-A023-4AE4-8A8F-92528130F3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82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33112-9168-4F5C-9DF7-95400EB4D0B1}" type="datetimeFigureOut">
              <a:rPr lang="en-US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05DB4-DE31-43C4-99F4-2087CD05D8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521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92A19-88A3-42AC-B057-6500E2D85A16}" type="datetimeFigureOut">
              <a:rPr lang="en-US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C2D11-6D41-4388-AA48-41861A9F1A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532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9BA86-7878-49F7-9299-23BA19B13670}" type="datetimeFigureOut">
              <a:rPr lang="en-US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C0494-C56C-4C0F-93A4-B9C0EB46C6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470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CFF93-3261-47E1-AC72-78B9ADD60307}" type="datetimeFigureOut">
              <a:rPr lang="en-US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1CFD7-68D5-419E-8750-235DA31FE4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338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F498A-8B2E-4566-9772-B0C4C0B62179}" type="datetimeFigureOut">
              <a:rPr lang="en-US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42AEA-0017-410F-820B-6C646F31B3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118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5C5A7-8018-4AE0-ABB0-C8876E379832}" type="datetimeFigureOut">
              <a:rPr lang="en-US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B6323-D271-40E8-B3B6-F15AC67094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80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4D2394-E226-4B9F-8EAA-55727E1C80E4}" type="datetimeFigureOut">
              <a:rPr lang="en-US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474DF7EA-9453-444E-A11E-37E4D6E9AAB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F06EEA-7979-44F7-B260-675E00876496}" type="datetimeFigureOut">
              <a:rPr lang="en-US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21778284-6C32-4B3B-BD96-AB54770173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381000"/>
          </a:xfrm>
        </p:spPr>
        <p:txBody>
          <a:bodyPr/>
          <a:lstStyle/>
          <a:p>
            <a:pPr eaLnBrk="1" hangingPunct="1"/>
            <a:br>
              <a:rPr lang="en-US" altLang="en-US" sz="3200"/>
            </a:br>
            <a:br>
              <a:rPr lang="en-US" altLang="en-US" sz="3200"/>
            </a:br>
            <a:r>
              <a:rPr lang="en-US" altLang="en-US" sz="3200"/>
              <a:t>1970 Aerial Map showing central plaza, the house I lived, in and the irrigation canal shown in red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914400"/>
            <a:ext cx="7010400" cy="5715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07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1600200"/>
            <a:ext cx="6969125" cy="502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600200" y="3505200"/>
            <a:ext cx="381000" cy="76200"/>
          </a:xfrm>
          <a:prstGeom prst="straightConnector1">
            <a:avLst/>
          </a:prstGeom>
          <a:ln w="476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990600" y="2286000"/>
            <a:ext cx="1295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FFFF00"/>
                </a:solidFill>
                <a:latin typeface="Adobe Gothic Std B" pitchFamily="34" charset="-128"/>
                <a:ea typeface="Adobe Gothic Std B" pitchFamily="34" charset="-128"/>
              </a:rPr>
              <a:t>Irrigation system flowing into fields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715962"/>
          </a:xfrm>
        </p:spPr>
        <p:txBody>
          <a:bodyPr/>
          <a:lstStyle/>
          <a:p>
            <a:pPr eaLnBrk="1" hangingPunct="1"/>
            <a:r>
              <a:rPr lang="en-US" altLang="en-US" sz="2800"/>
              <a:t>Hand drawn land use map, May 23, 1973</a:t>
            </a:r>
          </a:p>
        </p:txBody>
      </p:sp>
      <p:pic>
        <p:nvPicPr>
          <p:cNvPr id="409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914400"/>
            <a:ext cx="4267200" cy="560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Archive materials: 1927 Schematic map of The major irrigation system which starts in the lands of  Amanalco</a:t>
            </a:r>
          </a:p>
        </p:txBody>
      </p:sp>
      <p:pic>
        <p:nvPicPr>
          <p:cNvPr id="512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3788" y="1676400"/>
            <a:ext cx="3656012" cy="5029200"/>
          </a:xfrm>
        </p:spPr>
      </p:pic>
      <p:sp>
        <p:nvSpPr>
          <p:cNvPr id="5" name="Rectangle 4"/>
          <p:cNvSpPr/>
          <p:nvPr/>
        </p:nvSpPr>
        <p:spPr>
          <a:xfrm>
            <a:off x="3886200" y="2286000"/>
            <a:ext cx="685800" cy="228600"/>
          </a:xfrm>
          <a:prstGeom prst="rect">
            <a:avLst/>
          </a:prstGeom>
          <a:noFill/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33</Words>
  <Application>Microsoft Office PowerPoint</Application>
  <PresentationFormat>On-screen Show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1_Office Theme</vt:lpstr>
      <vt:lpstr>  1970 Aerial Map showing central plaza, the house I lived, in and the irrigation canal shown in red</vt:lpstr>
      <vt:lpstr>Hand drawn land use map, May 23, 1973</vt:lpstr>
      <vt:lpstr>Archive materials: 1927 Schematic map of The major irrigation system which starts in the lands of  Amanalco</vt:lpstr>
    </vt:vector>
  </TitlesOfParts>
  <Company>University of South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1970 Aerial Map showing central plaza, the house I lived in and, the irrigation canal shown in red</dc:title>
  <dc:creator>Jay Sokolovsky</dc:creator>
  <cp:lastModifiedBy>jsokolov</cp:lastModifiedBy>
  <cp:revision>7</cp:revision>
  <dcterms:created xsi:type="dcterms:W3CDTF">2012-09-15T22:19:34Z</dcterms:created>
  <dcterms:modified xsi:type="dcterms:W3CDTF">2016-09-13T18:21:35Z</dcterms:modified>
</cp:coreProperties>
</file>