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24C76-D1A3-428F-9126-FDD091482823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9F42A-7EB4-4E27-96EF-589623CD00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06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16674-6298-4CCB-A5B6-995839FC48C1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55C24-F5BF-4114-8A97-9F0551FDE4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03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19ABD-842B-46C2-8128-6E9BD05AC148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C9C8D-BC40-4194-B2A6-53BBC239CC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37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ED65B-0878-4764-96F4-9BC3E2EB9475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76EB0-0911-4A37-B6B5-E109040CC0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26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40D41-5954-4525-ACF6-CBA62840426B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AFD16-DE30-49F5-85C6-6A5E02AFF9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58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68133-EFA2-4C8F-AE24-6279F64BB261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F0C7F-9318-45E7-A99A-3103747D45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919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4B094-2E89-4054-83B0-67AED121B26A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0D373-71D8-42E0-A0CA-8A643D120B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89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A57C8-A788-4436-A62A-67A9D1797E7D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F93B5-AD72-47FB-8181-440E4FB60A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31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A8175-E9E4-4DA2-A8EA-829E5AA1B910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8C478-1917-4C7D-905B-6E0425A5EA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54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65293-16B1-43F9-AA69-417154CD6A08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68E04-7FB0-4000-9B88-4B5F1ED768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167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EB81-CEA2-4654-8D81-83B96821D1A0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E3940-8177-4C7C-A065-4DCFA3D122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79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03118B-599F-4511-B1B0-66058E6793EB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D8549802-0C33-48B1-BA29-4003DD0F57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6106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San Jerónimo Amanalco, and some places mentioned in Chapter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458200" cy="5486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8534400" cy="562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San Jerónimo Amanalco, and some places mentioned in Chapter 1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Jerónimo Amanalco, and some places mentioned in Chapter 1</dc:title>
  <dc:creator>jsokolov</dc:creator>
  <cp:lastModifiedBy>Dan</cp:lastModifiedBy>
  <cp:revision>2</cp:revision>
  <dcterms:created xsi:type="dcterms:W3CDTF">2013-06-14T20:53:53Z</dcterms:created>
  <dcterms:modified xsi:type="dcterms:W3CDTF">2022-08-30T04:33:08Z</dcterms:modified>
</cp:coreProperties>
</file>