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B025-ACDA-46C3-B6BA-39241BF60F00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34882-2370-4C74-9CD5-5FF1E481E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61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2366-0717-4B94-B231-A92DE7733E90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58AE1-861A-4664-92FC-B4848233C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8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9A65-ABCC-4B57-BABF-6E3DC7946F77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D0A78-DD8A-49C0-809E-1D9BB774E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71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DCEE-F332-4E60-B2C9-BE9427869700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B2A0A-ACE2-4CF1-8C9E-0511A7D4E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7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65AD-F6A3-4BDF-A76B-FE526FA71A4C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99278-C1DA-4AA9-8E61-2D6C148D2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02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D6FA-D3B6-4F99-8222-6DDEA8EF9501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4251-2FBE-4EF7-942B-3811EB7C0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44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CF88-958B-412F-92CB-233CD4B4225B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44BA5-523A-42BE-BF5A-28A0F5435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63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2D0E-F78A-4AB0-BA28-FE9E26CFABE7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D4593-5C3C-4D57-805C-4A515FE91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9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75F5-3AA1-4C2C-BE44-BDA74B85CA53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D513E-C1B6-4499-92EC-53FEA50DE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6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8299-B88D-4474-A925-72E61498608C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99E38-BC32-4A13-A2E0-EB485BF35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9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2B836-1961-4728-BD44-4A806464F79B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9C472-747F-4752-BEE9-5C52EDF41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74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3FF7E-3C09-48BD-BE94-521BA7AF1685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7BBCAFC-F06D-408A-BE89-AEA969D250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0772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Resources from Amanalco’s Forest Domain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4648200" cy="2743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867400" y="2438400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High mountain corn field 9000 feet, 1973</a:t>
            </a:r>
          </a:p>
        </p:txBody>
      </p:sp>
      <p:pic>
        <p:nvPicPr>
          <p:cNvPr id="205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7150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Large mountain springs, 2003</a:t>
            </a: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6263"/>
            <a:ext cx="335280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2914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Grazing area in mountain zone, 1978</a:t>
            </a: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200275"/>
            <a:ext cx="56832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Bringing wood back home from the forest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078038"/>
            <a:ext cx="5913437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Content Placeholder 6"/>
          <p:cNvSpPr>
            <a:spLocks noGrp="1"/>
          </p:cNvSpPr>
          <p:nvPr>
            <p:ph idx="1"/>
          </p:nvPr>
        </p:nvSpPr>
        <p:spPr>
          <a:xfrm>
            <a:off x="457200" y="5638800"/>
            <a:ext cx="2590800" cy="4873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Selling household brushes made from mountain grasses, in the Texcoco market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752600"/>
            <a:ext cx="3170238" cy="419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44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Resources from Amanalco’s Forest Domain</vt:lpstr>
      <vt:lpstr>Large mountain springs, 2003</vt:lpstr>
      <vt:lpstr>Grazing area in mountain zone, 1978</vt:lpstr>
      <vt:lpstr>Bringing wood back home from the forest</vt:lpstr>
      <vt:lpstr>Selling household brushes made from mountain grasses, in the Texcoco market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from Amanalco’s Forest Domain</dc:title>
  <dc:creator>jsokolov</dc:creator>
  <cp:lastModifiedBy>Dan C</cp:lastModifiedBy>
  <cp:revision>5</cp:revision>
  <dcterms:created xsi:type="dcterms:W3CDTF">2013-01-06T01:00:41Z</dcterms:created>
  <dcterms:modified xsi:type="dcterms:W3CDTF">2016-09-17T23:48:56Z</dcterms:modified>
</cp:coreProperties>
</file>