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14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5" autoAdjust="0"/>
  </p:normalViewPr>
  <p:slideViewPr>
    <p:cSldViewPr>
      <p:cViewPr varScale="1">
        <p:scale>
          <a:sx n="50" d="100"/>
          <a:sy n="50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81A45-E8CC-4633-A694-152164DC0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07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74ABC-2905-4C38-BD69-A0DC363F5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636B4-56CE-45BA-BF24-8BB169583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618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B89A0-EE4D-4B55-B97F-4B9ADE63F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91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A193A-962A-4F8D-ADE2-E86FEEDE2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2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2D8D3-D83E-49E1-B739-A48F976CB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69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AE927-D4C1-42CC-9AEB-3CDB941BF5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6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A352A-430F-481F-AF6A-153E12100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08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3424F-7001-4DC7-AE05-075AE24DE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72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7AF81-F35E-47EE-ADF8-468BA7B04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83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17F05-8C8B-4DEA-8289-9AD3C0FA2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71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6EDF9-33C8-4B4F-BDFC-EB83027D4E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82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937C1-BB19-4EE5-8719-84DCAFB6F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3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AB6C8390-A49B-4478-AA72-9F71076CE7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folHlink"/>
                </a:solidFill>
              </a:rPr>
              <a:t>Glimpses into the future from 1978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4000" dirty="0">
                <a:solidFill>
                  <a:schemeClr val="folHlink"/>
                </a:solidFill>
              </a:rPr>
              <a:t>Introduction of four </a:t>
            </a:r>
            <a:r>
              <a:rPr lang="en-US" sz="4000">
                <a:solidFill>
                  <a:schemeClr val="folHlink"/>
                </a:solidFill>
              </a:rPr>
              <a:t>global products</a:t>
            </a:r>
            <a:endParaRPr lang="en-US" sz="4000" dirty="0">
              <a:solidFill>
                <a:schemeClr val="folHlink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763000" cy="5029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 rot="10822554" flipV="1">
            <a:off x="608013" y="4878388"/>
            <a:ext cx="7248525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</a:rPr>
              <a:t>                            The village’s main store in 1978</a:t>
            </a: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V="1">
            <a:off x="1449388" y="3584575"/>
            <a:ext cx="5334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8" y="1985963"/>
            <a:ext cx="5435600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455988"/>
            <a:ext cx="2208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77000" y="33432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>
                <a:solidFill>
                  <a:srgbClr val="FFC000"/>
                </a:solidFill>
              </a:rPr>
              <a:t>Alka Seltzer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3455988"/>
            <a:ext cx="1220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>
                <a:solidFill>
                  <a:srgbClr val="FFC000"/>
                </a:solidFill>
              </a:rPr>
              <a:t>Twinkys &amp; Wonder Bread</a:t>
            </a: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1511300" y="2667000"/>
            <a:ext cx="622300" cy="46038"/>
          </a:xfrm>
          <a:prstGeom prst="rightArrow">
            <a:avLst>
              <a:gd name="adj1" fmla="val 50000"/>
              <a:gd name="adj2" fmla="val 49625"/>
            </a:avLst>
          </a:prstGeom>
          <a:solidFill>
            <a:srgbClr val="FFC000"/>
          </a:solidFill>
          <a:ln w="76200" algn="ctr">
            <a:solidFill>
              <a:srgbClr val="FFC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2438400"/>
            <a:ext cx="1373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>
                <a:solidFill>
                  <a:srgbClr val="FFC000"/>
                </a:solidFill>
              </a:rPr>
              <a:t>Nestle Baby Formula</a:t>
            </a:r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908300"/>
            <a:ext cx="48101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67000" y="22860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b="1">
              <a:solidFill>
                <a:srgbClr val="FFC000"/>
              </a:solidFill>
            </a:endParaRPr>
          </a:p>
          <a:p>
            <a:r>
              <a:rPr lang="en-US" altLang="en-US" b="1">
                <a:solidFill>
                  <a:srgbClr val="FFC000"/>
                </a:solidFill>
              </a:rPr>
              <a:t>Clik pens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2666</TotalTime>
  <Words>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Tahoma</vt:lpstr>
      <vt:lpstr>Arial</vt:lpstr>
      <vt:lpstr>Wingdings</vt:lpstr>
      <vt:lpstr>Calibri</vt:lpstr>
      <vt:lpstr>Textured</vt:lpstr>
      <vt:lpstr>Glimpses into the future from 1978 Introduction of four global products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Cultural Anthropology Set You Free…</dc:title>
  <dc:creator>sokolovsky</dc:creator>
  <cp:lastModifiedBy>Dan C</cp:lastModifiedBy>
  <cp:revision>102</cp:revision>
  <dcterms:created xsi:type="dcterms:W3CDTF">2007-01-30T02:30:29Z</dcterms:created>
  <dcterms:modified xsi:type="dcterms:W3CDTF">2016-09-17T22:49:43Z</dcterms:modified>
</cp:coreProperties>
</file>