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3EB99-B493-46C1-94E2-69723F5DC53B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D18E2-CF37-4E8C-AD40-98B85AD26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5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DC81-E4E5-4BB1-8431-FF6DDAD67832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63894-00E3-46E3-A1FB-586D001C2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72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499BF-159B-45D4-B72D-1CF5FEFC5B35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42C5-BF19-42F7-824E-F0285EB9B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6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A61F-93CC-4E3D-8889-58719DB3DF99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79601-CA25-46E2-8E3A-70BDF5CE9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7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52E0F-2754-4BA9-8A12-028FC65A9D4E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B335-32A1-493B-9080-C5FFF993D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73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65AE-5001-4F6B-8429-F58DA991297D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3491F-17FD-4AEB-9C4A-896880A17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85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7A5F3-4B23-4D67-9C16-50A2E5EBEA62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75FC1-6E8E-4E54-97DD-206469E13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69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8B26-DEDD-4695-BA91-8270DDFD9C01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C327D-437F-475A-96E3-705D4A573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17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FAD2-77D3-402B-985E-F128EB9F323D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1C42E-FA1B-4052-A1DD-5916D482E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52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B39F-EA22-48EA-B81A-2A148741A4E2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0783D-D1C2-4A24-9969-35F9C61C9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33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242B9-0204-4849-8437-831B47E209E6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C2FAA-B69D-49E0-BD3B-A63A9C282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85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C1C3E-8E4E-4F33-895A-E4B788FA6B39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A1A6AF1-C4D0-4217-8DE2-822CF8226B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en-US" sz="2800"/>
              <a:t>Figure 3.2 Ecological Zones in the Texcoco Region and the Indigenous communities in the Sierra Zone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763000" cy="579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4343400"/>
            <a:ext cx="13716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054100"/>
            <a:ext cx="7289800" cy="58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3886200" y="4267200"/>
            <a:ext cx="4191000" cy="2590800"/>
          </a:xfrm>
          <a:prstGeom prst="round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Figure 3.2 Ecological Zones in the Texcoco Region and the Indigenous communities in the Sierra Zone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jsokolov</dc:creator>
  <cp:lastModifiedBy>Dan C</cp:lastModifiedBy>
  <cp:revision>6</cp:revision>
  <dcterms:created xsi:type="dcterms:W3CDTF">2013-08-24T02:08:38Z</dcterms:created>
  <dcterms:modified xsi:type="dcterms:W3CDTF">2016-09-17T23:48:34Z</dcterms:modified>
</cp:coreProperties>
</file>